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様式1/2-1）開示すべき COI がない場合" id="{1F530F7E-EE38-4443-9F52-F9B559FB48E2}">
          <p14:sldIdLst>
            <p14:sldId id="256"/>
            <p14:sldId id="259"/>
          </p14:sldIdLst>
        </p14:section>
        <p14:section name="様式1-2）開示すべき COI がある場合" id="{CC8EED6D-63F6-4BA5-B6F8-57A6B398D41F}">
          <p14:sldIdLst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N006" initials="R" lastIdx="1" clrIdx="0">
    <p:extLst>
      <p:ext uri="{19B8F6BF-5375-455C-9EA6-DF929625EA0E}">
        <p15:presenceInfo xmlns:p15="http://schemas.microsoft.com/office/powerpoint/2012/main" userId="RN00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F9F"/>
    <a:srgbClr val="67BCC8"/>
    <a:srgbClr val="DDEDDF"/>
    <a:srgbClr val="008CC2"/>
    <a:srgbClr val="D5E9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2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BF802-039E-4B6E-A75F-AF2E053AB843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A9A60-28A4-4097-91D6-3D751D073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74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A9A60-28A4-4097-91D6-3D751D073BC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090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8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D5E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B3A7-3846-4409-926C-CF74AE06CBC0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13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6EC6-A880-4A33-9761-7EDFB065BE0B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292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8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D5E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3E85B-E50E-434D-87F3-9B604C1EC7B9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562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CE1FE-E122-425E-9B0D-0FB63D1A3C68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860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8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D5E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BEDB-383E-4664-A5AB-1812CDA646BE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976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393E-8192-4071-AB5D-98E4FF3A963A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860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9E993-FE68-421B-8C34-AB20E3ECD4E4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90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9A0A3-80D9-4114-86D0-AF34B045794D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978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8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D5E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F935-B41B-49EA-99D9-B0AD959D86B5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6960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008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D5E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C838F36-D015-4BA6-B640-AE0DC1A2156F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801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008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D5E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AA2D-F724-4D50-9F15-8A3CDBC25031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55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67BC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rgbClr val="DDED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D9312CC-07BE-46E4-96E6-2B21DD977864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rgbClr val="005F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- 第28回 日本病院総合診療医学会学術総会"/>
          <p:cNvSpPr txBox="1">
            <a:spLocks/>
          </p:cNvSpPr>
          <p:nvPr userDrawn="1"/>
        </p:nvSpPr>
        <p:spPr>
          <a:xfrm>
            <a:off x="0" y="6400800"/>
            <a:ext cx="12191999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00" spc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zh-CN" sz="1000" spc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zh-CN" altLang="en-US" sz="1000" spc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 日本病院総合診療医学会学術総会</a:t>
            </a:r>
            <a:endParaRPr lang="ja-JP" altLang="en-US" sz="1000" spc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8828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- 様式1-1）開示すべき COI がない場合"/>
          <p:cNvSpPr txBox="1"/>
          <p:nvPr/>
        </p:nvSpPr>
        <p:spPr>
          <a:xfrm>
            <a:off x="7861124" y="286603"/>
            <a:ext cx="32945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</a:t>
            </a:r>
            <a:r>
              <a:rPr lang="en-US" altLang="ja-JP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-1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）開示すべき 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がない場合</a:t>
            </a:r>
            <a:endParaRPr lang="en-US" altLang="ja-JP" sz="15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↑　利用時に削除ください</a:t>
            </a:r>
          </a:p>
        </p:txBody>
      </p:sp>
      <p:sp>
        <p:nvSpPr>
          <p:cNvPr id="10" name="Title - 演題名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総合診療での</a:t>
            </a:r>
            <a:r>
              <a:rPr lang="en-US" altLang="ja-JP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QOL</a:t>
            </a: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調査（演題名）</a:t>
            </a:r>
          </a:p>
        </p:txBody>
      </p:sp>
      <p:sp>
        <p:nvSpPr>
          <p:cNvPr id="11" name="Text - 施設名"/>
          <p:cNvSpPr txBox="1"/>
          <p:nvPr/>
        </p:nvSpPr>
        <p:spPr>
          <a:xfrm>
            <a:off x="0" y="3240000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日本病院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施設名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2" name="Text - 氏名"/>
          <p:cNvSpPr txBox="1"/>
          <p:nvPr/>
        </p:nvSpPr>
        <p:spPr>
          <a:xfrm>
            <a:off x="0" y="3960000"/>
            <a:ext cx="121919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福岡　史郎（氏名）</a:t>
            </a:r>
          </a:p>
        </p:txBody>
      </p:sp>
      <p:sp>
        <p:nvSpPr>
          <p:cNvPr id="6" name="Text - 本演題の発表に関して開示すべき COI はありません"/>
          <p:cNvSpPr txBox="1"/>
          <p:nvPr/>
        </p:nvSpPr>
        <p:spPr>
          <a:xfrm>
            <a:off x="0" y="5722884"/>
            <a:ext cx="12192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本演題の発表に関して開示すべき 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はありません</a:t>
            </a:r>
          </a:p>
        </p:txBody>
      </p:sp>
    </p:spTree>
    <p:extLst>
      <p:ext uri="{BB962C8B-B14F-4D97-AF65-F5344CB8AC3E}">
        <p14:creationId xmlns:p14="http://schemas.microsoft.com/office/powerpoint/2010/main" val="3956111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- 様式1-2）開示すべき COI がない場合"/>
          <p:cNvSpPr txBox="1"/>
          <p:nvPr/>
        </p:nvSpPr>
        <p:spPr>
          <a:xfrm>
            <a:off x="7861188" y="286603"/>
            <a:ext cx="32944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</a:t>
            </a:r>
            <a:r>
              <a:rPr lang="en-US" altLang="ja-JP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-2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）開示すべき 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がない場合</a:t>
            </a:r>
            <a:endParaRPr lang="en-US" altLang="ja-JP" sz="15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↑　利用時に削除ください</a:t>
            </a:r>
          </a:p>
        </p:txBody>
      </p:sp>
      <p:sp>
        <p:nvSpPr>
          <p:cNvPr id="10" name="Title - 筆頭演者のCOI開示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筆頭演者の</a:t>
            </a:r>
            <a:r>
              <a:rPr lang="en-US" altLang="ja-JP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開示</a:t>
            </a:r>
          </a:p>
        </p:txBody>
      </p:sp>
      <p:sp>
        <p:nvSpPr>
          <p:cNvPr id="11" name="Text - 施設名"/>
          <p:cNvSpPr txBox="1"/>
          <p:nvPr/>
        </p:nvSpPr>
        <p:spPr>
          <a:xfrm>
            <a:off x="0" y="3240000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日本病院（</a:t>
            </a:r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施設名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2" name="Text - 氏名"/>
          <p:cNvSpPr txBox="1"/>
          <p:nvPr/>
        </p:nvSpPr>
        <p:spPr>
          <a:xfrm>
            <a:off x="0" y="3960000"/>
            <a:ext cx="121919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福岡　史郎（氏名）</a:t>
            </a:r>
          </a:p>
        </p:txBody>
      </p:sp>
      <p:sp>
        <p:nvSpPr>
          <p:cNvPr id="8" name="Text - 本演題の発表に関して開示すべき COI はありません"/>
          <p:cNvSpPr txBox="1"/>
          <p:nvPr/>
        </p:nvSpPr>
        <p:spPr>
          <a:xfrm>
            <a:off x="0" y="5722884"/>
            <a:ext cx="12192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本演題の発表に関して開示すべき 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はありません</a:t>
            </a:r>
          </a:p>
        </p:txBody>
      </p:sp>
    </p:spTree>
    <p:extLst>
      <p:ext uri="{BB962C8B-B14F-4D97-AF65-F5344CB8AC3E}">
        <p14:creationId xmlns:p14="http://schemas.microsoft.com/office/powerpoint/2010/main" val="2254010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- 様式2-1）開示すべき COI がある場合"/>
          <p:cNvSpPr txBox="1"/>
          <p:nvPr/>
        </p:nvSpPr>
        <p:spPr>
          <a:xfrm>
            <a:off x="7880424" y="286603"/>
            <a:ext cx="32752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</a:t>
            </a:r>
            <a:r>
              <a:rPr lang="en-US" altLang="ja-JP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-1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）開示すべき 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がある場合</a:t>
            </a:r>
            <a:endParaRPr lang="en-US" altLang="ja-JP" sz="15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↑　利用時に削除ください</a:t>
            </a:r>
          </a:p>
        </p:txBody>
      </p:sp>
      <p:sp>
        <p:nvSpPr>
          <p:cNvPr id="4" name="Title - 演題名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総合診療での</a:t>
            </a:r>
            <a:r>
              <a:rPr lang="en-US" altLang="ja-JP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QOL</a:t>
            </a: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調査（演題名）</a:t>
            </a:r>
          </a:p>
        </p:txBody>
      </p:sp>
      <p:sp>
        <p:nvSpPr>
          <p:cNvPr id="11" name="Text - 施設名"/>
          <p:cNvSpPr txBox="1"/>
          <p:nvPr/>
        </p:nvSpPr>
        <p:spPr>
          <a:xfrm>
            <a:off x="0" y="3240000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日本病院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施設名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2" name="Text - 氏名"/>
          <p:cNvSpPr txBox="1"/>
          <p:nvPr/>
        </p:nvSpPr>
        <p:spPr>
          <a:xfrm>
            <a:off x="0" y="3960000"/>
            <a:ext cx="121919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福岡　史郎（氏名）</a:t>
            </a:r>
          </a:p>
        </p:txBody>
      </p:sp>
      <p:sp>
        <p:nvSpPr>
          <p:cNvPr id="9" name="Text - 筆頭演者は日本義肢装具学会への COI 自己申告を完了しています"/>
          <p:cNvSpPr txBox="1"/>
          <p:nvPr/>
        </p:nvSpPr>
        <p:spPr>
          <a:xfrm>
            <a:off x="0" y="5722884"/>
            <a:ext cx="12192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筆頭演者は</a:t>
            </a:r>
            <a:r>
              <a:rPr lang="zh-CN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病院総合診療医学会への 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自己申告を完了しています</a:t>
            </a:r>
            <a:endParaRPr lang="ja-JP" altLang="en-US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0713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- 様式2-2）開示すべき COI がある場合"/>
          <p:cNvSpPr txBox="1"/>
          <p:nvPr/>
        </p:nvSpPr>
        <p:spPr>
          <a:xfrm>
            <a:off x="7880424" y="286603"/>
            <a:ext cx="32752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</a:t>
            </a:r>
            <a:r>
              <a:rPr lang="en-US" altLang="ja-JP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-2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）開示すべき 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がある場合</a:t>
            </a:r>
            <a:endParaRPr lang="en-US" altLang="ja-JP" sz="15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↑　利用時に削除ください</a:t>
            </a:r>
          </a:p>
        </p:txBody>
      </p:sp>
      <p:sp>
        <p:nvSpPr>
          <p:cNvPr id="4" name="Title - 筆頭演者の COI 開示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筆頭演者の </a:t>
            </a:r>
            <a:r>
              <a:rPr lang="en-US" altLang="ja-JP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開示</a:t>
            </a:r>
          </a:p>
        </p:txBody>
      </p:sp>
      <p:sp>
        <p:nvSpPr>
          <p:cNvPr id="7" name="Text - 日本義肢装具学会への COI 自己申告を完了しており、昨年 1 月～12 月において本講演に関して開示すべき COI は以下の通りです"/>
          <p:cNvSpPr>
            <a:spLocks noGrp="1"/>
          </p:cNvSpPr>
          <p:nvPr>
            <p:ph type="body" orient="vert" idx="1"/>
          </p:nvPr>
        </p:nvSpPr>
        <p:spPr>
          <a:xfrm>
            <a:off x="2932430" y="1980000"/>
            <a:ext cx="6327140" cy="541866"/>
          </a:xfrm>
        </p:spPr>
        <p:txBody>
          <a:bodyPr vert="horz">
            <a:noAutofit/>
          </a:bodyPr>
          <a:lstStyle/>
          <a:p>
            <a:pPr>
              <a:lnSpc>
                <a:spcPct val="100000"/>
              </a:lnSpc>
            </a:pPr>
            <a:r>
              <a:rPr lang="zh-CN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病院総合診療医学会への </a:t>
            </a:r>
            <a:r>
              <a:rPr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自己申告を完了しており、</a:t>
            </a:r>
            <a:endParaRPr lang="en-US" altLang="ja-JP" sz="15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昨年 </a:t>
            </a:r>
            <a:r>
              <a:rPr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 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月～</a:t>
            </a:r>
            <a:r>
              <a:rPr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 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月において本講演に関して開示すべき </a:t>
            </a:r>
            <a:r>
              <a:rPr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は以下の通りです</a:t>
            </a:r>
          </a:p>
        </p:txBody>
      </p:sp>
      <p:sp>
        <p:nvSpPr>
          <p:cNvPr id="2" name="Text - 開示すべき内容が過去3年間にある項目のみ記載">
            <a:extLst>
              <a:ext uri="{FF2B5EF4-FFF2-40B4-BE49-F238E27FC236}">
                <a16:creationId xmlns:a16="http://schemas.microsoft.com/office/drawing/2014/main" id="{017EA9AB-32D2-51C0-EB15-C3C593DE6717}"/>
              </a:ext>
            </a:extLst>
          </p:cNvPr>
          <p:cNvSpPr txBox="1"/>
          <p:nvPr/>
        </p:nvSpPr>
        <p:spPr>
          <a:xfrm>
            <a:off x="900000" y="3542090"/>
            <a:ext cx="1872532" cy="784830"/>
          </a:xfrm>
          <a:prstGeom prst="rect">
            <a:avLst/>
          </a:prstGeom>
          <a:noFill/>
          <a:ln>
            <a:solidFill>
              <a:srgbClr val="005F9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開示すべき内容が</a:t>
            </a:r>
            <a:endParaRPr lang="en-US" altLang="ja-JP" sz="1500" dirty="0">
              <a:solidFill>
                <a:srgbClr val="005F9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過去</a:t>
            </a:r>
            <a:r>
              <a:rPr lang="en-US" altLang="ja-JP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年間にある</a:t>
            </a:r>
            <a:endParaRPr lang="en-US" altLang="ja-JP" sz="1500" dirty="0">
              <a:solidFill>
                <a:srgbClr val="005F9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項目のみ記載</a:t>
            </a:r>
            <a:endParaRPr lang="ja-JP" altLang="en-US" sz="1500" dirty="0">
              <a:solidFill>
                <a:srgbClr val="005F9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Text - ↑　利用時に削除ください">
            <a:extLst>
              <a:ext uri="{FF2B5EF4-FFF2-40B4-BE49-F238E27FC236}">
                <a16:creationId xmlns:a16="http://schemas.microsoft.com/office/drawing/2014/main" id="{0D50BA16-B549-A6C4-5C28-3737790DA25A}"/>
              </a:ext>
            </a:extLst>
          </p:cNvPr>
          <p:cNvSpPr txBox="1"/>
          <p:nvPr/>
        </p:nvSpPr>
        <p:spPr>
          <a:xfrm>
            <a:off x="825412" y="4326596"/>
            <a:ext cx="20217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4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↑　利用時に削除ください</a:t>
            </a:r>
          </a:p>
        </p:txBody>
      </p:sp>
      <p:sp>
        <p:nvSpPr>
          <p:cNvPr id="8" name="Text - COI開示内容"/>
          <p:cNvSpPr txBox="1">
            <a:spLocks/>
          </p:cNvSpPr>
          <p:nvPr/>
        </p:nvSpPr>
        <p:spPr>
          <a:xfrm>
            <a:off x="3306000" y="2764505"/>
            <a:ext cx="5580000" cy="2340000"/>
          </a:xfrm>
          <a:prstGeom prst="rect">
            <a:avLst/>
          </a:prstGeom>
        </p:spPr>
        <p:txBody>
          <a:bodyPr vert="horz" lIns="45720" tIns="0" rIns="45720" bIns="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役員</a:t>
            </a:r>
            <a:r>
              <a:rPr lang="en-US" altLang="ja-JP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顧問職</a:t>
            </a:r>
            <a:r>
              <a:rPr lang="en-US" altLang="ja-JP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なし</a:t>
            </a:r>
            <a:endParaRPr lang="en-US" altLang="ja-JP" sz="12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6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株の保有</a:t>
            </a:r>
            <a:r>
              <a:rPr lang="en-US" altLang="ja-JP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利益</a:t>
            </a:r>
            <a:r>
              <a:rPr lang="en-US" altLang="ja-JP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なし</a:t>
            </a:r>
            <a:endParaRPr lang="en-US" altLang="ja-JP" sz="12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6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特許権使用料</a:t>
            </a:r>
            <a:r>
              <a:rPr lang="en-US" altLang="ja-JP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なし</a:t>
            </a:r>
            <a:endParaRPr lang="en-US" altLang="ja-JP" sz="12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6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講演料</a:t>
            </a:r>
            <a:r>
              <a:rPr lang="en-US" altLang="ja-JP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	</a:t>
            </a: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あり（○○製薬）</a:t>
            </a:r>
            <a:endParaRPr lang="en-US" altLang="ja-JP" sz="12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6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原稿料</a:t>
            </a:r>
            <a:r>
              <a:rPr lang="en-US" altLang="ja-JP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	</a:t>
            </a: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なし</a:t>
            </a:r>
            <a:endParaRPr lang="en-US" altLang="ja-JP" sz="12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6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研究費（受託研究</a:t>
            </a:r>
            <a:r>
              <a:rPr lang="en-US" altLang="ja-JP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共同研究費）</a:t>
            </a:r>
            <a:r>
              <a:rPr lang="en-US" altLang="ja-JP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</a:t>
            </a: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あり（○○製薬）</a:t>
            </a:r>
            <a:endParaRPr lang="en-US" altLang="ja-JP" sz="12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6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奨学寄附金</a:t>
            </a:r>
            <a:r>
              <a:rPr lang="en-US" altLang="ja-JP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なし</a:t>
            </a:r>
            <a:endParaRPr lang="en-US" altLang="ja-JP" sz="12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6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寄付講座所属</a:t>
            </a:r>
            <a:r>
              <a:rPr lang="en-US" altLang="ja-JP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あり（〇〇製薬）</a:t>
            </a:r>
            <a:endParaRPr lang="en-US" altLang="ja-JP" sz="12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6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贈答品などの報酬 </a:t>
            </a:r>
            <a:r>
              <a:rPr lang="en-US" altLang="ja-JP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なし</a:t>
            </a:r>
          </a:p>
        </p:txBody>
      </p:sp>
      <p:sp>
        <p:nvSpPr>
          <p:cNvPr id="9" name="Text - 施設名"/>
          <p:cNvSpPr txBox="1">
            <a:spLocks/>
          </p:cNvSpPr>
          <p:nvPr/>
        </p:nvSpPr>
        <p:spPr>
          <a:xfrm>
            <a:off x="0" y="5400000"/>
            <a:ext cx="12193200" cy="159173"/>
          </a:xfrm>
          <a:prstGeom prst="rect">
            <a:avLst/>
          </a:prstGeom>
        </p:spPr>
        <p:txBody>
          <a:bodyPr vert="horz" lIns="45720" tIns="0" rIns="45720" bIns="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"/>
              </a:lnSpc>
              <a:buNone/>
            </a:pPr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lang="zh-TW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病院（施設名）</a:t>
            </a:r>
            <a:endParaRPr lang="ja-JP" altLang="en-US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Text - 氏名"/>
          <p:cNvSpPr txBox="1"/>
          <p:nvPr/>
        </p:nvSpPr>
        <p:spPr>
          <a:xfrm>
            <a:off x="0" y="5760000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福岡　史郎（氏名）</a:t>
            </a:r>
            <a:endParaRPr lang="ja-JP" altLang="en-US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5788937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9F19CDC683FE3408DF9912B79945B27" ma:contentTypeVersion="9" ma:contentTypeDescription="新しいドキュメントを作成します。" ma:contentTypeScope="" ma:versionID="86a9f04e6b2022b797e6e0c1b734dd06">
  <xsd:schema xmlns:xsd="http://www.w3.org/2001/XMLSchema" xmlns:xs="http://www.w3.org/2001/XMLSchema" xmlns:p="http://schemas.microsoft.com/office/2006/metadata/properties" xmlns:ns2="20c99508-4edd-4315-ab68-e10a5ad2991f" xmlns:ns3="3bed829b-272d-4c4f-9ee8-2c4ff9865197" targetNamespace="http://schemas.microsoft.com/office/2006/metadata/properties" ma:root="true" ma:fieldsID="7d9f390e0a9aa2aae092007529bf410d" ns2:_="" ns3:_="">
    <xsd:import namespace="20c99508-4edd-4315-ab68-e10a5ad2991f"/>
    <xsd:import namespace="3bed829b-272d-4c4f-9ee8-2c4ff98651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c99508-4edd-4315-ab68-e10a5ad299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d2a1769f-ad55-45dc-ad7f-fd46461890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ed829b-272d-4c4f-9ee8-2c4ff9865197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5ec88499-81cb-44a5-9aea-9d93252f01a9}" ma:internalName="TaxCatchAll" ma:showField="CatchAllData" ma:web="3bed829b-272d-4c4f-9ee8-2c4ff98651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0c99508-4edd-4315-ab68-e10a5ad2991f">
      <Terms xmlns="http://schemas.microsoft.com/office/infopath/2007/PartnerControls"/>
    </lcf76f155ced4ddcb4097134ff3c332f>
    <TaxCatchAll xmlns="3bed829b-272d-4c4f-9ee8-2c4ff9865197" xsi:nil="true"/>
  </documentManagement>
</p:properties>
</file>

<file path=customXml/itemProps1.xml><?xml version="1.0" encoding="utf-8"?>
<ds:datastoreItem xmlns:ds="http://schemas.openxmlformats.org/officeDocument/2006/customXml" ds:itemID="{43F46640-139A-41D4-BA00-29CEF8904B96}"/>
</file>

<file path=customXml/itemProps2.xml><?xml version="1.0" encoding="utf-8"?>
<ds:datastoreItem xmlns:ds="http://schemas.openxmlformats.org/officeDocument/2006/customXml" ds:itemID="{77249751-7E5C-445A-80CB-7E906BC5FBBE}"/>
</file>

<file path=customXml/itemProps3.xml><?xml version="1.0" encoding="utf-8"?>
<ds:datastoreItem xmlns:ds="http://schemas.openxmlformats.org/officeDocument/2006/customXml" ds:itemID="{919700AA-B3C6-43A6-B3E5-CEFAB076DA20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130342</TotalTime>
  <Words>308</Words>
  <Application>Microsoft Office PowerPoint</Application>
  <PresentationFormat>ワイド画面</PresentationFormat>
  <Paragraphs>39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Meiryo UI</vt:lpstr>
      <vt:lpstr>Calibri</vt:lpstr>
      <vt:lpstr>Calibri Light</vt:lpstr>
      <vt:lpstr>レトロスペクト</vt:lpstr>
      <vt:lpstr>総合診療でのQOL調査（演題名）</vt:lpstr>
      <vt:lpstr>筆頭演者のCOI開示</vt:lpstr>
      <vt:lpstr>総合診療でのQOL調査（演題名）</vt:lpstr>
      <vt:lpstr>筆頭演者の COI 開示</vt:lpstr>
    </vt:vector>
  </TitlesOfParts>
  <Company>neographics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RN006</dc:creator>
  <cp:lastModifiedBy>南口 尚紀</cp:lastModifiedBy>
  <cp:revision>11</cp:revision>
  <dcterms:created xsi:type="dcterms:W3CDTF">2016-05-29T15:01:50Z</dcterms:created>
  <dcterms:modified xsi:type="dcterms:W3CDTF">2023-10-06T12:40:02Z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0x010100B9F19CDC683FE3408DF9912B79945B27</vt:lpwstr>
  </property>
</Properties>
</file>